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1"/>
  </p:notesMasterIdLst>
  <p:sldIdLst>
    <p:sldId id="256" r:id="rId2"/>
    <p:sldId id="290" r:id="rId3"/>
    <p:sldId id="257" r:id="rId4"/>
    <p:sldId id="258" r:id="rId5"/>
    <p:sldId id="262" r:id="rId6"/>
    <p:sldId id="263" r:id="rId7"/>
    <p:sldId id="264" r:id="rId8"/>
    <p:sldId id="289" r:id="rId9"/>
    <p:sldId id="279" r:id="rId10"/>
    <p:sldId id="277" r:id="rId11"/>
    <p:sldId id="274" r:id="rId12"/>
    <p:sldId id="278" r:id="rId13"/>
    <p:sldId id="275" r:id="rId14"/>
    <p:sldId id="280" r:id="rId15"/>
    <p:sldId id="281" r:id="rId16"/>
    <p:sldId id="267" r:id="rId17"/>
    <p:sldId id="266" r:id="rId18"/>
    <p:sldId id="282" r:id="rId19"/>
    <p:sldId id="268" r:id="rId20"/>
    <p:sldId id="283" r:id="rId21"/>
    <p:sldId id="284" r:id="rId22"/>
    <p:sldId id="270" r:id="rId23"/>
    <p:sldId id="285" r:id="rId24"/>
    <p:sldId id="286" r:id="rId25"/>
    <p:sldId id="272" r:id="rId26"/>
    <p:sldId id="273" r:id="rId27"/>
    <p:sldId id="288" r:id="rId28"/>
    <p:sldId id="287" r:id="rId29"/>
    <p:sldId id="271" r:id="rId30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72" d="100"/>
          <a:sy n="72" d="100"/>
        </p:scale>
        <p:origin x="-124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19.03.2015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jpe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ab.michaelmrowetz.com/bookmarklet-tutorial/" TargetMode="External"/><Relationship Id="rId3" Type="http://schemas.openxmlformats.org/officeDocument/2006/relationships/hyperlink" Target="https://github.com/zeman/perfmap" TargetMode="External"/><Relationship Id="rId7" Type="http://schemas.openxmlformats.org/officeDocument/2006/relationships/hyperlink" Target="https://code.google.com/p/navlet/" TargetMode="External"/><Relationship Id="rId2" Type="http://schemas.openxmlformats.org/officeDocument/2006/relationships/hyperlink" Target="https://mir.aculo.us/dom-monst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evesouders.com/mobileperf/mobileperfbkm.php" TargetMode="External"/><Relationship Id="rId5" Type="http://schemas.openxmlformats.org/officeDocument/2006/relationships/hyperlink" Target="https://github.com/nurun/performance-bookmarklet" TargetMode="External"/><Relationship Id="rId4" Type="http://schemas.openxmlformats.org/officeDocument/2006/relationships/hyperlink" Target="https://github.com/andydavies/waterfal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Developer Tools im Chrome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525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</a:t>
            </a:r>
            <a:r>
              <a:rPr lang="de-DE" dirty="0" err="1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</a:t>
            </a:r>
            <a:r>
              <a:rPr lang="de-DE" sz="1600" b="1" dirty="0" smtClean="0"/>
              <a:t>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</a:t>
            </a:r>
            <a:r>
              <a:rPr lang="de-DE" dirty="0" smtClean="0"/>
              <a:t>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</a:t>
            </a:r>
            <a:r>
              <a:rPr lang="de-DE" sz="1600" b="1" dirty="0" smtClean="0"/>
              <a:t>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00139 -0.03658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6" grpId="0"/>
      <p:bldP spid="126" grpId="1"/>
      <p:bldP spid="1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400" dirty="0" smtClean="0"/>
              <a:t>SSID: HLAG-</a:t>
            </a:r>
            <a:r>
              <a:rPr lang="de-DE" sz="4400" dirty="0" err="1" smtClean="0"/>
              <a:t>itera</a:t>
            </a:r>
            <a:r>
              <a:rPr lang="de-DE" sz="4400" dirty="0" smtClean="0"/>
              <a:t>-</a:t>
            </a:r>
            <a:r>
              <a:rPr lang="de-DE" sz="4400" dirty="0" err="1" smtClean="0"/>
              <a:t>dev</a:t>
            </a:r>
            <a:endParaRPr lang="de-DE" sz="4400" dirty="0" smtClean="0"/>
          </a:p>
          <a:p>
            <a:r>
              <a:rPr lang="de-DE" sz="4400" dirty="0" smtClean="0"/>
              <a:t>Passwort: </a:t>
            </a:r>
            <a:r>
              <a:rPr lang="de-DE" sz="4400" dirty="0" err="1" smtClean="0"/>
              <a:t>itera</a:t>
            </a:r>
            <a:r>
              <a:rPr lang="de-DE" sz="4400" dirty="0" smtClean="0"/>
              <a:t> -WLAN@HLAG</a:t>
            </a:r>
          </a:p>
          <a:p>
            <a:r>
              <a:rPr lang="de-DE" sz="4400" dirty="0"/>
              <a:t> </a:t>
            </a:r>
            <a:r>
              <a:rPr lang="de-DE" sz="4400" dirty="0" err="1" smtClean="0"/>
              <a:t>admin</a:t>
            </a:r>
            <a:endParaRPr lang="de-DE" sz="4400" dirty="0" smtClean="0"/>
          </a:p>
          <a:p>
            <a:r>
              <a:rPr lang="de-DE" sz="4400" dirty="0"/>
              <a:t> </a:t>
            </a:r>
            <a:r>
              <a:rPr lang="de-DE" sz="4400" dirty="0" smtClean="0"/>
              <a:t>s4agG5vmJrTj</a:t>
            </a:r>
          </a:p>
          <a:p>
            <a:r>
              <a:rPr lang="de-DE" sz="4400" dirty="0"/>
              <a:t> </a:t>
            </a:r>
            <a:r>
              <a:rPr lang="de-DE" sz="2800" dirty="0"/>
              <a:t>176.9.43.71 openspeedmonitor.wpt.iteratec.de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OpenSpeedMonitor und Webperformance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26F0CC0A-7687-4B44-955F-AD67B8EF3E2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</a:t>
            </a:r>
            <a:r>
              <a:rPr lang="de-DE" dirty="0" smtClean="0"/>
              <a:t>Dateien </a:t>
            </a:r>
            <a:r>
              <a:rPr lang="de-DE" dirty="0" smtClean="0"/>
              <a:t>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</a:t>
            </a:r>
            <a:r>
              <a:rPr lang="de-DE" sz="1800" dirty="0" smtClean="0"/>
              <a:t>werden.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r>
              <a:rPr lang="de-DE" sz="1800" dirty="0" smtClean="0"/>
              <a:t/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  <a:p>
            <a:r>
              <a:rPr lang="de-DE" dirty="0"/>
              <a:t>warum </a:t>
            </a:r>
            <a:r>
              <a:rPr lang="de-DE" dirty="0" err="1"/>
              <a:t>Perforrmance</a:t>
            </a:r>
            <a:endParaRPr lang="de-DE" dirty="0"/>
          </a:p>
          <a:p>
            <a:r>
              <a:rPr lang="de-DE" dirty="0"/>
              <a:t>Beispielseite erklären</a:t>
            </a:r>
          </a:p>
          <a:p>
            <a:r>
              <a:rPr lang="de-DE" dirty="0"/>
              <a:t>ÜBUNG: Beispielseite </a:t>
            </a:r>
            <a:r>
              <a:rPr lang="de-DE" dirty="0" err="1"/>
              <a:t>clonen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err="1" smtClean="0"/>
              <a:t>Bookmarklets</a:t>
            </a:r>
            <a:endParaRPr lang="de-DE" dirty="0" smtClean="0"/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smtClean="0"/>
              <a:t>Wasserfall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WPT-Server-Messung 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OSM-Messung </a:t>
            </a:r>
            <a:r>
              <a:rPr lang="de-DE" dirty="0" smtClean="0"/>
              <a:t>aufsetzen</a:t>
            </a:r>
          </a:p>
          <a:p>
            <a:pPr lvl="1"/>
            <a:r>
              <a:rPr lang="de-DE" dirty="0" smtClean="0"/>
              <a:t>ÜBUNG </a:t>
            </a:r>
            <a:r>
              <a:rPr lang="de-DE" dirty="0"/>
              <a:t>(keine aktiven Jobs)</a:t>
            </a:r>
          </a:p>
          <a:p>
            <a:r>
              <a:rPr lang="de-DE" dirty="0"/>
              <a:t>Problem 1: Zu viele </a:t>
            </a:r>
            <a:r>
              <a:rPr lang="de-DE" dirty="0" smtClean="0"/>
              <a:t>Bilder</a:t>
            </a:r>
          </a:p>
          <a:p>
            <a:pPr lvl="1"/>
            <a:r>
              <a:rPr lang="de-DE" dirty="0" smtClean="0"/>
              <a:t>Bilder </a:t>
            </a:r>
            <a:r>
              <a:rPr lang="de-DE" dirty="0"/>
              <a:t>im </a:t>
            </a:r>
            <a:r>
              <a:rPr lang="de-DE" dirty="0" err="1"/>
              <a:t>onload</a:t>
            </a:r>
            <a:r>
              <a:rPr lang="de-DE" dirty="0"/>
              <a:t> </a:t>
            </a:r>
            <a:r>
              <a:rPr lang="de-DE" dirty="0" smtClean="0"/>
              <a:t>nachladen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Problem: Lange TTFB</a:t>
            </a:r>
          </a:p>
          <a:p>
            <a:pPr lvl="1"/>
            <a:r>
              <a:rPr lang="de-DE" dirty="0" smtClean="0"/>
              <a:t>Lösung: Auslieferung HTML in </a:t>
            </a:r>
            <a:r>
              <a:rPr lang="de-DE" dirty="0" err="1" smtClean="0"/>
              <a:t>chunks</a:t>
            </a:r>
            <a:endParaRPr lang="de-DE" dirty="0" smtClean="0"/>
          </a:p>
          <a:p>
            <a:r>
              <a:rPr lang="de-DE" dirty="0" smtClean="0"/>
              <a:t>Problem: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 - 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DOM Monster </a:t>
            </a:r>
          </a:p>
          <a:p>
            <a:pPr lvl="1"/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://mir.aculo.us/dom-monster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err="1" smtClean="0"/>
              <a:t>PerfMap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://github.com/zeman/</a:t>
            </a:r>
            <a:r>
              <a:rPr lang="de-DE" dirty="0" smtClean="0">
                <a:hlinkClick r:id="rId3"/>
              </a:rPr>
              <a:t>perfmap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Waterfall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://github.com/andydavies/</a:t>
            </a:r>
            <a:r>
              <a:rPr lang="de-DE" dirty="0" smtClean="0">
                <a:hlinkClick r:id="rId4"/>
              </a:rPr>
              <a:t>waterfall</a:t>
            </a:r>
            <a:r>
              <a:rPr lang="de-DE" dirty="0" smtClean="0"/>
              <a:t> </a:t>
            </a:r>
          </a:p>
          <a:p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5"/>
              </a:rPr>
              <a:t>https</a:t>
            </a:r>
            <a:r>
              <a:rPr lang="de-DE" dirty="0">
                <a:hlinkClick r:id="rId5"/>
              </a:rPr>
              <a:t>://github.com/nurun/performance-</a:t>
            </a:r>
            <a:r>
              <a:rPr lang="de-DE" dirty="0" smtClean="0">
                <a:hlinkClick r:id="rId5"/>
              </a:rPr>
              <a:t>bookmarklet</a:t>
            </a:r>
            <a:endParaRPr lang="de-DE" dirty="0" smtClean="0"/>
          </a:p>
          <a:p>
            <a:r>
              <a:rPr lang="de-DE" dirty="0" smtClean="0"/>
              <a:t>Das Über-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r>
              <a:rPr lang="de-DE" dirty="0" smtClean="0"/>
              <a:t>: </a:t>
            </a:r>
            <a:r>
              <a:rPr lang="de-DE" dirty="0" err="1" smtClean="0"/>
              <a:t>MobilePerf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://stevesouders.com/mobileperf/</a:t>
            </a:r>
            <a:r>
              <a:rPr lang="de-DE" dirty="0" smtClean="0">
                <a:hlinkClick r:id="rId6"/>
              </a:rPr>
              <a:t>mobileperfbkm.php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Navlet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https://code.google.com/p/navlet</a:t>
            </a:r>
            <a:r>
              <a:rPr lang="de-DE" dirty="0" smtClean="0">
                <a:hlinkClick r:id="rId7"/>
              </a:rPr>
              <a:t>/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r>
              <a:rPr lang="de-DE" dirty="0" smtClean="0"/>
              <a:t>eigenes </a:t>
            </a:r>
            <a:r>
              <a:rPr lang="de-DE" dirty="0" err="1" smtClean="0"/>
              <a:t>Bookmarklet</a:t>
            </a:r>
            <a:r>
              <a:rPr lang="de-DE" dirty="0" smtClean="0"/>
              <a:t> bauen</a:t>
            </a:r>
          </a:p>
          <a:p>
            <a:pPr lvl="1"/>
            <a:r>
              <a:rPr lang="de-DE" dirty="0">
                <a:hlinkClick r:id="rId8"/>
              </a:rPr>
              <a:t>http://lab.michaelmrowetz.com/bookmarklet-tutorial</a:t>
            </a:r>
            <a:r>
              <a:rPr lang="de-DE" smtClean="0">
                <a:hlinkClick r:id="rId8"/>
              </a:rPr>
              <a:t>/</a:t>
            </a:r>
            <a:r>
              <a:rPr lang="de-DE" smtClean="0"/>
              <a:t>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</a:t>
            </a:r>
            <a:r>
              <a:rPr lang="de-DE" dirty="0" smtClean="0"/>
              <a:t>Webperformance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Bookmarklets</a:t>
            </a:r>
            <a:r>
              <a:rPr lang="de-DE" dirty="0" smtClean="0"/>
              <a:t> : </a:t>
            </a:r>
            <a:r>
              <a:rPr lang="de-DE" dirty="0" err="1" smtClean="0"/>
              <a:t>wenns</a:t>
            </a:r>
            <a:r>
              <a:rPr lang="de-DE" dirty="0" smtClean="0"/>
              <a:t> mal schnell gehen soll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8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Bookmarklets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1148</Words>
  <Application>Microsoft Office PowerPoint</Application>
  <PresentationFormat>Bildschirmpräsentation (4:3)</PresentationFormat>
  <Paragraphs>346</Paragraphs>
  <Slides>29</Slides>
  <Notes>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Default Theme</vt:lpstr>
      <vt:lpstr>Workshop 2015</vt:lpstr>
      <vt:lpstr>PowerPoint-Präsentation</vt:lpstr>
      <vt:lpstr>OpenSpeedMonitor und WebPagetest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Bookmarklets</vt:lpstr>
      <vt:lpstr>Developer Tools im Chrome</vt:lpstr>
      <vt:lpstr>OpenSpeedMonitor und WebPagetest</vt:lpstr>
      <vt:lpstr>ÜBUNG</vt:lpstr>
      <vt:lpstr>OpenSpeedMonitor und WebPagetest</vt:lpstr>
      <vt:lpstr>OpenSpeedMonitor Messung</vt:lpstr>
      <vt:lpstr>ÜBUNG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37</cp:revision>
  <dcterms:created xsi:type="dcterms:W3CDTF">2015-03-16T14:56:35Z</dcterms:created>
  <dcterms:modified xsi:type="dcterms:W3CDTF">2015-03-19T15:55:43Z</dcterms:modified>
</cp:coreProperties>
</file>